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308" r:id="rId4"/>
    <p:sldId id="309" r:id="rId5"/>
    <p:sldId id="262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77" r:id="rId14"/>
    <p:sldId id="261" r:id="rId15"/>
    <p:sldId id="266" r:id="rId16"/>
    <p:sldId id="259" r:id="rId17"/>
    <p:sldId id="264" r:id="rId18"/>
    <p:sldId id="263" r:id="rId19"/>
    <p:sldId id="265" r:id="rId20"/>
    <p:sldId id="267" r:id="rId21"/>
    <p:sldId id="269" r:id="rId22"/>
    <p:sldId id="268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30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89" r:id="rId40"/>
    <p:sldId id="288" r:id="rId41"/>
    <p:sldId id="307" r:id="rId42"/>
    <p:sldId id="295" r:id="rId43"/>
    <p:sldId id="296" r:id="rId44"/>
    <p:sldId id="299" r:id="rId45"/>
    <p:sldId id="300" r:id="rId46"/>
    <p:sldId id="301" r:id="rId47"/>
    <p:sldId id="302" r:id="rId48"/>
    <p:sldId id="303" r:id="rId49"/>
    <p:sldId id="298" r:id="rId50"/>
    <p:sldId id="297" r:id="rId51"/>
    <p:sldId id="306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Natalie" initials="W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23" autoAdjust="0"/>
    <p:restoredTop sz="94660"/>
  </p:normalViewPr>
  <p:slideViewPr>
    <p:cSldViewPr snapToGrid="0">
      <p:cViewPr>
        <p:scale>
          <a:sx n="100" d="100"/>
          <a:sy n="100" d="100"/>
        </p:scale>
        <p:origin x="-198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2T13:33:56.032" idx="1">
    <p:pos x="4565" y="691"/>
    <p:text>dCIN5 network does not have ZAP-&gt;ACE2 connected in larger network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361" y="2063858"/>
            <a:ext cx="11734800" cy="945334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and Results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881" y="3902618"/>
            <a:ext cx="9144000" cy="295538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Brandon Klein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Mentors: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Ph.D. and B. Fitzpatrick, Ph.D.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31, 2016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47305"/>
              </p:ext>
            </p:extLst>
          </p:nvPr>
        </p:nvGraphicFramePr>
        <p:xfrm>
          <a:off x="10194925" y="802607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65744"/>
              </p:ext>
            </p:extLst>
          </p:nvPr>
        </p:nvGraphicFramePr>
        <p:xfrm>
          <a:off x="5423401" y="802607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49123"/>
              </p:ext>
            </p:extLst>
          </p:nvPr>
        </p:nvGraphicFramePr>
        <p:xfrm>
          <a:off x="5423401" y="378926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64871"/>
              </p:ext>
            </p:extLst>
          </p:nvPr>
        </p:nvGraphicFramePr>
        <p:xfrm>
          <a:off x="10185400" y="378926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2103685" y="1462252"/>
            <a:ext cx="8012430" cy="506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WT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genes_36-edges_degree-distribution_20161107_10.23.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5" y="15001"/>
            <a:ext cx="6842999" cy="68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wt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6832"/>
              </p:ext>
            </p:extLst>
          </p:nvPr>
        </p:nvGraphicFramePr>
        <p:xfrm>
          <a:off x="3231278" y="1012360"/>
          <a:ext cx="5944806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2"/>
                <a:gridCol w="1981602"/>
                <a:gridCol w="1981602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06" y="304799"/>
            <a:ext cx="10515600" cy="10001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2" y="1304909"/>
            <a:ext cx="10515600" cy="4757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006" y="2239333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2862638" y="2049496"/>
            <a:ext cx="7386962" cy="458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9869" y="1327266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20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138175"/>
              </p:ext>
            </p:extLst>
          </p:nvPr>
        </p:nvGraphicFramePr>
        <p:xfrm>
          <a:off x="2032000" y="1690688"/>
          <a:ext cx="8128000" cy="4324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20721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1.9396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0.7200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0.4883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1.4745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32,595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54330"/>
            <a:ext cx="9720073" cy="4875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1) Input sheets were made for five database-derived networks (wt, dCIN5, dGLN3, dHAP4, dZAP1).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2) Model runs were performed for each network.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4)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r="2009"/>
          <a:stretch/>
        </p:blipFill>
        <p:spPr>
          <a:xfrm>
            <a:off x="1342768" y="1355160"/>
            <a:ext cx="8423541" cy="53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genes_20-edges_degree-distribution_20161107_10.25.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69" y="0"/>
            <a:ext cx="6876546" cy="68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1033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dCIN5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09871"/>
              </p:ext>
            </p:extLst>
          </p:nvPr>
        </p:nvGraphicFramePr>
        <p:xfrm>
          <a:off x="3380698" y="1143007"/>
          <a:ext cx="5763301" cy="52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964"/>
                <a:gridCol w="1851964"/>
                <a:gridCol w="2059373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1.9370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1.0216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1.1691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71" y="-6054"/>
            <a:ext cx="10515600" cy="12098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55" y="1295456"/>
            <a:ext cx="2897250" cy="50126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2481193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2986320" y="2430247"/>
            <a:ext cx="6879575" cy="4267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68" y="1295456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53064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321" y="37870"/>
            <a:ext cx="1108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Unweighted visualization of the 5 database-generated GRNs via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952760" y="1426224"/>
            <a:ext cx="4127468" cy="2560320"/>
          </a:xfrm>
          <a:prstGeom prst="rect">
            <a:avLst/>
          </a:prstGeom>
        </p:spPr>
      </p:pic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2774" y="1426224"/>
            <a:ext cx="4127468" cy="2560320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8096270" y="1426224"/>
            <a:ext cx="4127469" cy="2560320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6938346" y="4108060"/>
            <a:ext cx="4127468" cy="2560320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187115" y="4297680"/>
            <a:ext cx="4127469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95" y="113898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Unweighted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8880" y="114231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Unweighted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46348" y="1056892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Unweighted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4739" y="408578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Unweighted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1933" y="3923394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Unweighted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69157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0.0135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0.0214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0.7661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2.5539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50" y="144379"/>
            <a:ext cx="10992923" cy="10736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51" y="1143994"/>
            <a:ext cx="10515600" cy="49230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743" y="2194132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085091" y="2167054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98418" y="1192122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28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52405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0"/>
            <a:ext cx="11871158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visualizations of the database-derived GRNs from all 5 strains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6797789" y="4247949"/>
            <a:ext cx="4127468" cy="256032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111732" y="4297680"/>
            <a:ext cx="3923644" cy="256032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8191237" y="1325563"/>
            <a:ext cx="3923643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41189" y="1351005"/>
            <a:ext cx="3921212" cy="2487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1244"/>
          <a:stretch/>
        </p:blipFill>
        <p:spPr>
          <a:xfrm>
            <a:off x="3995351" y="1325563"/>
            <a:ext cx="4135395" cy="2560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64505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309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40197" y="1041554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7772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Weighted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00155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28988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1.7884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0.5910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34" y="0"/>
            <a:ext cx="11328066" cy="11635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71" y="1163554"/>
            <a:ext cx="3066382" cy="47274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47110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903621" y="2117559"/>
            <a:ext cx="7364167" cy="456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9432" y="1159005"/>
            <a:ext cx="253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27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94562"/>
              </p:ext>
            </p:extLst>
          </p:nvPr>
        </p:nvGraphicFramePr>
        <p:xfrm>
          <a:off x="1208235" y="2616945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7" y="128337"/>
            <a:ext cx="10515600" cy="97554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WT GRNmap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757" y="1103884"/>
            <a:ext cx="3650401" cy="371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73" y="2079431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970688" y="2059138"/>
            <a:ext cx="7348579" cy="4558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5454" y="1156101"/>
            <a:ext cx="250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36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87077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0.9424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0.4477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0.0397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0.6478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2.7446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38847"/>
              </p:ext>
            </p:extLst>
          </p:nvPr>
        </p:nvGraphicFramePr>
        <p:xfrm>
          <a:off x="1627656" y="1936548"/>
          <a:ext cx="9313060" cy="430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530"/>
                <a:gridCol w="4656530"/>
              </a:tblGrid>
              <a:tr h="717305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1790"/>
              </p:ext>
            </p:extLst>
          </p:nvPr>
        </p:nvGraphicFramePr>
        <p:xfrm>
          <a:off x="5232400" y="781050"/>
          <a:ext cx="850900" cy="113919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196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72385"/>
              </p:ext>
            </p:extLst>
          </p:nvPr>
        </p:nvGraphicFramePr>
        <p:xfrm>
          <a:off x="10366375" y="77052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18297"/>
              </p:ext>
            </p:extLst>
          </p:nvPr>
        </p:nvGraphicFramePr>
        <p:xfrm>
          <a:off x="5203825" y="374849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0.7004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0.0343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75000"/>
              </p:ext>
            </p:extLst>
          </p:nvPr>
        </p:nvGraphicFramePr>
        <p:xfrm>
          <a:off x="10367043" y="374765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0.2305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07184"/>
              </p:ext>
            </p:extLst>
          </p:nvPr>
        </p:nvGraphicFramePr>
        <p:xfrm>
          <a:off x="5146675" y="78004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0.5202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0.7639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45011"/>
              </p:ext>
            </p:extLst>
          </p:nvPr>
        </p:nvGraphicFramePr>
        <p:xfrm>
          <a:off x="10433718" y="78004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547"/>
              </p:ext>
            </p:extLst>
          </p:nvPr>
        </p:nvGraphicFramePr>
        <p:xfrm>
          <a:off x="5146675" y="3800294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35516"/>
              </p:ext>
            </p:extLst>
          </p:nvPr>
        </p:nvGraphicFramePr>
        <p:xfrm>
          <a:off x="10433050" y="379528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62500"/>
              </p:ext>
            </p:extLst>
          </p:nvPr>
        </p:nvGraphicFramePr>
        <p:xfrm>
          <a:off x="5251450" y="850733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16302"/>
              </p:ext>
            </p:extLst>
          </p:nvPr>
        </p:nvGraphicFramePr>
        <p:xfrm>
          <a:off x="5251450" y="381834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07929"/>
              </p:ext>
            </p:extLst>
          </p:nvPr>
        </p:nvGraphicFramePr>
        <p:xfrm>
          <a:off x="10080625" y="381834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67698"/>
              </p:ext>
            </p:extLst>
          </p:nvPr>
        </p:nvGraphicFramePr>
        <p:xfrm>
          <a:off x="10080625" y="850733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1233</Words>
  <Application>Microsoft Office PowerPoint</Application>
  <PresentationFormat>Custom</PresentationFormat>
  <Paragraphs>584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GRNmap Testing and Results</vt:lpstr>
      <vt:lpstr>Last week, we tested GRNmap with our 5 database-generated Networks.</vt:lpstr>
      <vt:lpstr>PowerPoint Presentation</vt:lpstr>
      <vt:lpstr>Weighted GRNSight visualizations of the database-derived GRNs from all 5 strains</vt:lpstr>
      <vt:lpstr>WT GRNmap Testing Results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 Results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 Results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 Results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 Results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Klein, Brandon</cp:lastModifiedBy>
  <cp:revision>59</cp:revision>
  <dcterms:created xsi:type="dcterms:W3CDTF">2016-10-30T23:21:05Z</dcterms:created>
  <dcterms:modified xsi:type="dcterms:W3CDTF">2016-11-17T04:01:42Z</dcterms:modified>
</cp:coreProperties>
</file>